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75" r:id="rId5"/>
    <p:sldId id="266" r:id="rId6"/>
    <p:sldId id="267" r:id="rId7"/>
    <p:sldId id="264" r:id="rId8"/>
    <p:sldId id="276" r:id="rId9"/>
    <p:sldId id="277" r:id="rId10"/>
    <p:sldId id="269" r:id="rId11"/>
    <p:sldId id="272" r:id="rId12"/>
    <p:sldId id="270" r:id="rId13"/>
    <p:sldId id="271" r:id="rId14"/>
    <p:sldId id="268" r:id="rId15"/>
    <p:sldId id="265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9C5F-E8C7-4B32-BE87-0FFCDA7BD3E7}" type="datetimeFigureOut">
              <a:rPr lang="pt-BR" smtClean="0"/>
              <a:pPr/>
              <a:t>07/02/2018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815B-F8DD-43A0-BC87-45D49C58F83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9C5F-E8C7-4B32-BE87-0FFCDA7BD3E7}" type="datetimeFigureOut">
              <a:rPr lang="pt-BR" smtClean="0"/>
              <a:pPr/>
              <a:t>07/02/2018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815B-F8DD-43A0-BC87-45D49C58F83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9C5F-E8C7-4B32-BE87-0FFCDA7BD3E7}" type="datetimeFigureOut">
              <a:rPr lang="pt-BR" smtClean="0"/>
              <a:pPr/>
              <a:t>07/02/2018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815B-F8DD-43A0-BC87-45D49C58F83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9C5F-E8C7-4B32-BE87-0FFCDA7BD3E7}" type="datetimeFigureOut">
              <a:rPr lang="pt-BR" smtClean="0"/>
              <a:pPr/>
              <a:t>07/02/2018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815B-F8DD-43A0-BC87-45D49C58F83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9C5F-E8C7-4B32-BE87-0FFCDA7BD3E7}" type="datetimeFigureOut">
              <a:rPr lang="pt-BR" smtClean="0"/>
              <a:pPr/>
              <a:t>07/02/2018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815B-F8DD-43A0-BC87-45D49C58F83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9C5F-E8C7-4B32-BE87-0FFCDA7BD3E7}" type="datetimeFigureOut">
              <a:rPr lang="pt-BR" smtClean="0"/>
              <a:pPr/>
              <a:t>07/02/2018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815B-F8DD-43A0-BC87-45D49C58F83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9C5F-E8C7-4B32-BE87-0FFCDA7BD3E7}" type="datetimeFigureOut">
              <a:rPr lang="pt-BR" smtClean="0"/>
              <a:pPr/>
              <a:t>07/02/2018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815B-F8DD-43A0-BC87-45D49C58F83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9C5F-E8C7-4B32-BE87-0FFCDA7BD3E7}" type="datetimeFigureOut">
              <a:rPr lang="pt-BR" smtClean="0"/>
              <a:pPr/>
              <a:t>07/02/2018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815B-F8DD-43A0-BC87-45D49C58F83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9C5F-E8C7-4B32-BE87-0FFCDA7BD3E7}" type="datetimeFigureOut">
              <a:rPr lang="pt-BR" smtClean="0"/>
              <a:pPr/>
              <a:t>07/02/2018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815B-F8DD-43A0-BC87-45D49C58F83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9C5F-E8C7-4B32-BE87-0FFCDA7BD3E7}" type="datetimeFigureOut">
              <a:rPr lang="pt-BR" smtClean="0"/>
              <a:pPr/>
              <a:t>07/02/2018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815B-F8DD-43A0-BC87-45D49C58F83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9C5F-E8C7-4B32-BE87-0FFCDA7BD3E7}" type="datetimeFigureOut">
              <a:rPr lang="pt-BR" smtClean="0"/>
              <a:pPr/>
              <a:t>07/02/2018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815B-F8DD-43A0-BC87-45D49C58F83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C9C5F-E8C7-4B32-BE87-0FFCDA7BD3E7}" type="datetimeFigureOut">
              <a:rPr lang="pt-BR" smtClean="0"/>
              <a:pPr/>
              <a:t>07/02/2018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A815B-F8DD-43A0-BC87-45D49C58F83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Pai\Desktop\Aula\2%20BIM\9%20ANO%20-%202%20BIM\Bomba%20de%20S&#243;dio%20Pot&#225;ssio%20ATPase.mp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892971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Seletividade da Membrana Celular</a:t>
            </a:r>
            <a:endParaRPr lang="pt-B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5362" name="Picture 2" descr="Resultado de imagem para imagem membrana celul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928802"/>
            <a:ext cx="6858048" cy="4174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143108" y="285728"/>
            <a:ext cx="49420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Transporte Ativo</a:t>
            </a:r>
            <a:endParaRPr lang="pt-BR" sz="5400" b="1" cap="none" spc="0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85720" y="1357298"/>
            <a:ext cx="814393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Bomba sódio e potássio </a:t>
            </a:r>
          </a:p>
          <a:p>
            <a:pPr algn="ctr"/>
            <a:r>
              <a:rPr lang="pt-BR" sz="3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pt-BR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Contra o gradiente de concentração – há gasto de Energia (ATP)</a:t>
            </a:r>
            <a:endParaRPr lang="pt-BR" sz="20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714620"/>
            <a:ext cx="84201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143108" y="285728"/>
            <a:ext cx="49420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Transporte Ativo</a:t>
            </a:r>
            <a:endParaRPr lang="pt-BR" sz="5400" b="1" cap="none" spc="0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85720" y="1357298"/>
            <a:ext cx="814393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Bomba sódio e potássio </a:t>
            </a:r>
          </a:p>
          <a:p>
            <a:pPr algn="ctr"/>
            <a:r>
              <a:rPr lang="pt-BR" sz="3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pt-BR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Contra o gradiente de concentração – há gasto de Energia (ATP)</a:t>
            </a:r>
            <a:endParaRPr lang="pt-BR" sz="20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Bomba de Sódio Potássio ATPase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14348" y="2428868"/>
            <a:ext cx="7572428" cy="4214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143108" y="285728"/>
            <a:ext cx="49420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Transporte Ativo</a:t>
            </a:r>
            <a:endParaRPr lang="pt-BR" sz="5400" b="1" cap="none" spc="0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85720" y="1357299"/>
            <a:ext cx="250033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3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Endocitose</a:t>
            </a:r>
          </a:p>
          <a:p>
            <a:endParaRPr lang="pt-BR" sz="30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42844" y="4929198"/>
            <a:ext cx="2214578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3000" b="1" dirty="0" err="1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Pinocitose</a:t>
            </a:r>
            <a:endParaRPr lang="pt-BR" sz="20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14282" y="2428868"/>
            <a:ext cx="2214578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30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Fagocitose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857364"/>
            <a:ext cx="5054512" cy="2052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4339845"/>
            <a:ext cx="4929222" cy="2518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143108" y="285728"/>
            <a:ext cx="49420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Transporte Ativo</a:t>
            </a:r>
            <a:endParaRPr lang="pt-BR" sz="5400" b="1" cap="none" spc="0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85720" y="1357299"/>
            <a:ext cx="250033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3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Exocitose</a:t>
            </a:r>
            <a:endParaRPr lang="pt-BR" sz="30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pt-BR" sz="30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000240"/>
            <a:ext cx="808658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500430" y="-142900"/>
            <a:ext cx="17163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Geral</a:t>
            </a:r>
            <a:endParaRPr lang="pt-B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8928608" cy="4022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4786298"/>
            <a:ext cx="4813661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571472" y="285728"/>
            <a:ext cx="77564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Especialização Membrana </a:t>
            </a:r>
            <a:endParaRPr lang="pt-B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8582765" cy="505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892971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Seletividade da Membrana Celular</a:t>
            </a:r>
            <a:endParaRPr lang="pt-B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8143875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89297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Funções</a:t>
            </a:r>
            <a:endParaRPr lang="pt-B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85720" y="1357298"/>
            <a:ext cx="6620467" cy="3785652"/>
          </a:xfrm>
          <a:prstGeom prst="rect">
            <a:avLst/>
          </a:prstGeom>
          <a:noFill/>
        </p:spPr>
        <p:txBody>
          <a:bodyPr wrap="none" lIns="91440" tIns="45720" rIns="91440" bIns="45720" numCol="1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pt-BR" sz="3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Permeabilidade</a:t>
            </a:r>
            <a:r>
              <a:rPr lang="pt-BR" sz="30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Seletiva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pt-BR" sz="3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Recepção de informações do ambiente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pt-BR" sz="30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Comunicação de células visitas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pt-BR" sz="3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Participação de processos metabólicos </a:t>
            </a:r>
            <a:r>
              <a:rPr lang="pt-BR" sz="30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pt-BR" sz="30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89297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Geral Transportes</a:t>
            </a:r>
            <a:endParaRPr lang="pt-B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14282" y="1000108"/>
            <a:ext cx="850109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Transporte passivo - </a:t>
            </a:r>
            <a:r>
              <a:rPr lang="pt-BR" sz="40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uma substancia move-se de uma região onde esta </a:t>
            </a:r>
            <a:r>
              <a:rPr lang="pt-BR" sz="40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mais concentrado para outra menos concentrado </a:t>
            </a:r>
            <a:r>
              <a:rPr lang="pt-BR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sem  gasto de ATP</a:t>
            </a:r>
            <a:r>
              <a:rPr lang="pt-BR" sz="40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pt-BR" sz="4000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357158" y="3786190"/>
            <a:ext cx="850109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Transporte </a:t>
            </a:r>
            <a:r>
              <a:rPr lang="pt-BR" sz="4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ativo </a:t>
            </a:r>
            <a:r>
              <a:rPr lang="pt-BR" sz="4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</a:t>
            </a:r>
            <a:r>
              <a:rPr lang="pt-BR" sz="40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uma substancia move-se de uma região onde esta </a:t>
            </a:r>
            <a:r>
              <a:rPr lang="pt-BR" sz="40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menos concentrado para outra mais concentrada </a:t>
            </a:r>
            <a:r>
              <a:rPr lang="pt-BR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  gasto de ATP</a:t>
            </a:r>
            <a:r>
              <a:rPr lang="pt-BR" sz="40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pt-BR" sz="4000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500166" y="214290"/>
            <a:ext cx="5550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Transporte Passivo</a:t>
            </a:r>
            <a:endParaRPr lang="pt-B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85720" y="1357298"/>
            <a:ext cx="272382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Difusão Simples</a:t>
            </a:r>
            <a:endParaRPr lang="pt-BR" sz="30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71678"/>
            <a:ext cx="8801129" cy="375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500166" y="214290"/>
            <a:ext cx="5550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Transporte Passivo</a:t>
            </a:r>
            <a:endParaRPr lang="pt-B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85720" y="1357298"/>
            <a:ext cx="814393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Difusão Facilitada </a:t>
            </a:r>
          </a:p>
          <a:p>
            <a:pPr algn="ctr"/>
            <a:r>
              <a:rPr lang="pt-BR" sz="3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pt-BR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 favor do gradiente de concentração – Não há gasto de Energia</a:t>
            </a:r>
            <a:endParaRPr lang="pt-BR" sz="20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428868"/>
            <a:ext cx="494347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500166" y="214290"/>
            <a:ext cx="5550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Transporte Passivo</a:t>
            </a:r>
            <a:endParaRPr lang="pt-B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85720" y="1357298"/>
            <a:ext cx="146546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0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Osmose</a:t>
            </a:r>
            <a:endParaRPr lang="pt-BR" sz="30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000240"/>
            <a:ext cx="7415232" cy="315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500166" y="214290"/>
            <a:ext cx="5550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Transporte Passivo</a:t>
            </a:r>
            <a:endParaRPr lang="pt-B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85720" y="1357298"/>
            <a:ext cx="603517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0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Osmose – célula Animal ( Eritrócitos)</a:t>
            </a:r>
            <a:endParaRPr lang="pt-BR" sz="30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7" y="2143116"/>
            <a:ext cx="6210461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1643042" y="5929330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err="1" smtClean="0">
                <a:solidFill>
                  <a:srgbClr val="FF0000"/>
                </a:solidFill>
              </a:rPr>
              <a:t>Plasmoptise</a:t>
            </a:r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215074" y="585789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rgbClr val="FF0000"/>
                </a:solidFill>
              </a:rPr>
              <a:t>Crenação</a:t>
            </a:r>
            <a:endParaRPr lang="pt-B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500166" y="214290"/>
            <a:ext cx="5550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Transporte Passivo</a:t>
            </a:r>
            <a:endParaRPr lang="pt-B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85720" y="1357298"/>
            <a:ext cx="4041684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0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Osmose – célula Vegetal</a:t>
            </a:r>
            <a:endParaRPr lang="pt-BR" sz="30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214553"/>
            <a:ext cx="7358114" cy="4231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1428</TotalTime>
  <Words>162</Words>
  <Application>Microsoft Office PowerPoint</Application>
  <PresentationFormat>Apresentação na tela (4:3)</PresentationFormat>
  <Paragraphs>37</Paragraphs>
  <Slides>15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ORGÃOS DO SENTIDO</dc:title>
  <dc:creator>USER</dc:creator>
  <cp:lastModifiedBy>Pai</cp:lastModifiedBy>
  <cp:revision>59</cp:revision>
  <dcterms:created xsi:type="dcterms:W3CDTF">2016-11-19T13:20:05Z</dcterms:created>
  <dcterms:modified xsi:type="dcterms:W3CDTF">2018-02-07T11:08:23Z</dcterms:modified>
</cp:coreProperties>
</file>